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08" autoAdjust="0"/>
    <p:restoredTop sz="94660"/>
  </p:normalViewPr>
  <p:slideViewPr>
    <p:cSldViewPr>
      <p:cViewPr varScale="1">
        <p:scale>
          <a:sx n="127" d="100"/>
          <a:sy n="127" d="100"/>
        </p:scale>
        <p:origin x="-17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4B2F1-8BF9-4E39-A05D-048D48679692}" type="datetimeFigureOut">
              <a:rPr lang="en-US" smtClean="0"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8DD5C-5FEB-4331-B02F-92ABE2067C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32" Type="http://schemas.openxmlformats.org/officeDocument/2006/relationships/image" Target="../media/image31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png"/><Relationship Id="rId30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0961" y="76200"/>
            <a:ext cx="4437039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http://t0.gstatic.com/images?q=tbn:lTpUESo8Sv-g6M%3Ahttp://www.cheap-wedding-solutions.com/images/i-do-now-i-dont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4572000"/>
            <a:ext cx="1095375" cy="247650"/>
          </a:xfrm>
          <a:prstGeom prst="rect">
            <a:avLst/>
          </a:prstGeom>
          <a:noFill/>
        </p:spPr>
      </p:pic>
      <p:pic>
        <p:nvPicPr>
          <p:cNvPr id="1031" name="Picture 7" descr="http://t3.gstatic.com/images?q=tbn:JKWX2mHj5Hw34M%3Ahttp://www.redfireart.com/assets/images/articles/pic_Etsy%2520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5181600"/>
            <a:ext cx="838200" cy="432619"/>
          </a:xfrm>
          <a:prstGeom prst="rect">
            <a:avLst/>
          </a:prstGeom>
          <a:noFill/>
        </p:spPr>
      </p:pic>
      <p:pic>
        <p:nvPicPr>
          <p:cNvPr id="1033" name="Picture 9" descr="http://t0.gstatic.com/images?q=tbn:AcA4KuwIOlnuuM%3Ahttp://www.math.com/images/indeed_logo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152400"/>
            <a:ext cx="1057275" cy="457200"/>
          </a:xfrm>
          <a:prstGeom prst="rect">
            <a:avLst/>
          </a:prstGeom>
          <a:noFill/>
        </p:spPr>
      </p:pic>
      <p:pic>
        <p:nvPicPr>
          <p:cNvPr id="1035" name="Picture 11" descr="http://t0.gstatic.com/images?q=tbn:8iY8mxRzbbK2fM%3Ahttp://cache0.techcrunch.com/wp-content/uploads/2009/03/airbnb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990600"/>
            <a:ext cx="990600" cy="371475"/>
          </a:xfrm>
          <a:prstGeom prst="rect">
            <a:avLst/>
          </a:prstGeom>
          <a:noFill/>
        </p:spPr>
      </p:pic>
      <p:pic>
        <p:nvPicPr>
          <p:cNvPr id="1037" name="Picture 13" descr="http://t3.gstatic.com/images?q=tbn:YujTAh5iO62VJM%3Ahttp://gamesareevil.com/wp-content/uploads/2008/11/goozex-logo-new-tag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5715000"/>
            <a:ext cx="1143000" cy="472441"/>
          </a:xfrm>
          <a:prstGeom prst="rect">
            <a:avLst/>
          </a:prstGeom>
          <a:noFill/>
        </p:spPr>
      </p:pic>
      <p:pic>
        <p:nvPicPr>
          <p:cNvPr id="1039" name="Picture 15" descr="http://t1.gstatic.com/images?q=tbn:eRp5GcZvK-bsiM%3Ahttp://www.shareresults.com/merchants/images/merchants/AffiliateTermsConditions9598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" y="762000"/>
            <a:ext cx="1209675" cy="400050"/>
          </a:xfrm>
          <a:prstGeom prst="rect">
            <a:avLst/>
          </a:prstGeom>
          <a:noFill/>
        </p:spPr>
      </p:pic>
      <p:pic>
        <p:nvPicPr>
          <p:cNvPr id="1041" name="Picture 17" descr="http://t2.gstatic.com/images?q=tbn:6LF2NKtrwHf0mM%3Ahttp://4.bp.blogspot.com/_UWrIxEKk5FE/SZsZS4dD4XI/AAAAAAAAAHs/r-FOyeOAIg8/s320/CSlogo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86600" y="1676400"/>
            <a:ext cx="838200" cy="501353"/>
          </a:xfrm>
          <a:prstGeom prst="rect">
            <a:avLst/>
          </a:prstGeom>
          <a:noFill/>
        </p:spPr>
      </p:pic>
      <p:pic>
        <p:nvPicPr>
          <p:cNvPr id="1045" name="Picture 21" descr="http://t3.gstatic.com/images?q=tbn:PbafV_7o-j-nNM%3Ahttp://blog.evenues.com/image.axd%3Fpicture%3DTS%2BNew%2BLogo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86600" y="5791200"/>
            <a:ext cx="1209675" cy="428626"/>
          </a:xfrm>
          <a:prstGeom prst="rect">
            <a:avLst/>
          </a:prstGeom>
          <a:noFill/>
        </p:spPr>
      </p:pic>
      <p:pic>
        <p:nvPicPr>
          <p:cNvPr id="1047" name="Picture 23" descr="http://t0.gstatic.com/images?q=tbn:oyJ0tLSPle_39M%3Ahttp://seattlebubble.com/blog/wp-content/uploads/2008/11/redfin_logo_small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772400" y="2514600"/>
            <a:ext cx="1066800" cy="619126"/>
          </a:xfrm>
          <a:prstGeom prst="rect">
            <a:avLst/>
          </a:prstGeom>
          <a:noFill/>
        </p:spPr>
      </p:pic>
      <p:pic>
        <p:nvPicPr>
          <p:cNvPr id="1049" name="Picture 25" descr="http://t3.gstatic.com/images?q=tbn:M_Rnq_2pfVzVqM:http://venturebeat.com/wp-content/uploads/2009/08/picture-191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04800" y="4800600"/>
            <a:ext cx="904875" cy="495301"/>
          </a:xfrm>
          <a:prstGeom prst="rect">
            <a:avLst/>
          </a:prstGeom>
          <a:noFill/>
        </p:spPr>
      </p:pic>
      <p:pic>
        <p:nvPicPr>
          <p:cNvPr id="1051" name="Picture 27" descr="http://t1.gstatic.com/images?q=tbn:ZoiB5aTcTe8PXM%3Ahttp://www.listio.com/reviews/wp-content/uploads/2009/02/picture-9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0" y="1600200"/>
            <a:ext cx="914400" cy="371475"/>
          </a:xfrm>
          <a:prstGeom prst="rect">
            <a:avLst/>
          </a:prstGeom>
          <a:noFill/>
        </p:spPr>
      </p:pic>
      <p:pic>
        <p:nvPicPr>
          <p:cNvPr id="1053" name="Picture 29" descr="http://t3.gstatic.com/images?q=tbn:KMafqUwu0TcrdM%3Ahttp://static.dating-weblog.com/dating-weblog.com/imgname--plenty_of_fish_plenty_of_cash---50226711--images--plentyoffish_logo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95400" y="1371600"/>
            <a:ext cx="1057275" cy="266700"/>
          </a:xfrm>
          <a:prstGeom prst="rect">
            <a:avLst/>
          </a:prstGeom>
          <a:noFill/>
        </p:spPr>
      </p:pic>
      <p:pic>
        <p:nvPicPr>
          <p:cNvPr id="1055" name="Picture 31" descr="http://t2.gstatic.com/images?q=tbn:2Sr2Y3bTXiEGuM%3Ahttp://www.prlog.org/10134015-simply-hired-logo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20000" y="609600"/>
            <a:ext cx="1104900" cy="390526"/>
          </a:xfrm>
          <a:prstGeom prst="rect">
            <a:avLst/>
          </a:prstGeom>
          <a:noFill/>
        </p:spPr>
      </p:pic>
      <p:pic>
        <p:nvPicPr>
          <p:cNvPr id="1043" name="Picture 19" descr="http://t1.gstatic.com/images?q=tbn:E22tm_JQff4wWM%3Ahttp://appuseful.com/logos/renthop_logo_small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162800" y="2438400"/>
            <a:ext cx="885825" cy="323850"/>
          </a:xfrm>
          <a:prstGeom prst="rect">
            <a:avLst/>
          </a:prstGeom>
          <a:noFill/>
        </p:spPr>
      </p:pic>
      <p:pic>
        <p:nvPicPr>
          <p:cNvPr id="1057" name="Picture 33" descr="http://t3.gstatic.com/images?q=tbn:t-HPE9bWL-qAzM%3Ahttp://grfx.cstv.com/schools/stan/graphics/StubHub_Logo_notag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066800" y="3429000"/>
            <a:ext cx="1066800" cy="478492"/>
          </a:xfrm>
          <a:prstGeom prst="rect">
            <a:avLst/>
          </a:prstGeom>
          <a:noFill/>
        </p:spPr>
      </p:pic>
      <p:pic>
        <p:nvPicPr>
          <p:cNvPr id="1059" name="Picture 35" descr="http://neighborgoods.net/img/logo_full_simple.pn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28600" y="4038600"/>
            <a:ext cx="1524000" cy="269174"/>
          </a:xfrm>
          <a:prstGeom prst="rect">
            <a:avLst/>
          </a:prstGeom>
          <a:noFill/>
        </p:spPr>
      </p:pic>
      <p:pic>
        <p:nvPicPr>
          <p:cNvPr id="1061" name="Picture 37" descr="http://t3.gstatic.com/images?q=tbn:Vs9_FTj6hsGW4M%3Ahttp://thetechlog.files.wordpress.com/2009/07/elance-logo-new-rgb-big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010400" y="4419600"/>
            <a:ext cx="990600" cy="243590"/>
          </a:xfrm>
          <a:prstGeom prst="rect">
            <a:avLst/>
          </a:prstGeom>
          <a:noFill/>
        </p:spPr>
      </p:pic>
      <p:pic>
        <p:nvPicPr>
          <p:cNvPr id="1063" name="Picture 39" descr="http://t3.gstatic.com/images?q=tbn:XogPZlIyQfZDKM%3Ahttp://laurelpapworth.com/wp-content/uploads/2009/03/guru_logo.gif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8229600" y="4419600"/>
            <a:ext cx="609600" cy="609601"/>
          </a:xfrm>
          <a:prstGeom prst="rect">
            <a:avLst/>
          </a:prstGeom>
          <a:noFill/>
        </p:spPr>
      </p:pic>
      <p:pic>
        <p:nvPicPr>
          <p:cNvPr id="1065" name="Picture 41" descr="http://t0.gstatic.com/images?q=tbn:oDTU5mvwdINqoM%3Ahttp://www.uaebenefits.com/legalzoom_logo.jp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8001000" y="5562600"/>
            <a:ext cx="1009650" cy="219075"/>
          </a:xfrm>
          <a:prstGeom prst="rect">
            <a:avLst/>
          </a:prstGeom>
          <a:noFill/>
        </p:spPr>
      </p:pic>
      <p:pic>
        <p:nvPicPr>
          <p:cNvPr id="1067" name="Picture 43" descr="http://t1.gstatic.com/images?q=tbn:8_hls322n-N1HM%3Ahttp://upload.wikimedia.org/wikipedia/en/thumb/8/88/Jdate_Logo.png/300px-Jdate_Logo.pn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1371600" y="1981200"/>
            <a:ext cx="841827" cy="457200"/>
          </a:xfrm>
          <a:prstGeom prst="rect">
            <a:avLst/>
          </a:prstGeom>
          <a:noFill/>
        </p:spPr>
      </p:pic>
      <p:pic>
        <p:nvPicPr>
          <p:cNvPr id="1069" name="Picture 45" descr="http://t0.gstatic.com/images?q=tbn:k844BsD-jG3mWM%3Ahttp://www.sumnerhousesf.com/images/homeaway_logo.jpg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7848600" y="1371600"/>
            <a:ext cx="1028700" cy="333376"/>
          </a:xfrm>
          <a:prstGeom prst="rect">
            <a:avLst/>
          </a:prstGeom>
          <a:noFill/>
        </p:spPr>
      </p:pic>
      <p:pic>
        <p:nvPicPr>
          <p:cNvPr id="1071" name="Picture 47" descr="http://t2.gstatic.com/images?q=tbn:GG1a78Uyw39FzM%3Ahttp://www.thealarmclock.com/mt/archives/care%2520logo.pn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7086600" y="5181600"/>
            <a:ext cx="1000125" cy="352426"/>
          </a:xfrm>
          <a:prstGeom prst="rect">
            <a:avLst/>
          </a:prstGeom>
          <a:noFill/>
        </p:spPr>
      </p:pic>
      <p:pic>
        <p:nvPicPr>
          <p:cNvPr id="1073" name="Picture 49" descr="http://t1.gstatic.com/images?q=tbn:-QrBgOui7NM--M%3Ahttp://www.splashsalonandspa.com/images/spafinder_logo.gif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7848600" y="3810000"/>
            <a:ext cx="1104900" cy="485775"/>
          </a:xfrm>
          <a:prstGeom prst="rect">
            <a:avLst/>
          </a:prstGeom>
          <a:noFill/>
        </p:spPr>
      </p:pic>
      <p:pic>
        <p:nvPicPr>
          <p:cNvPr id="1075" name="Picture 51" descr="http://t3.gstatic.com/images?q=tbn:KnV_NUUhBv0XnM%3Ahttp://userlogos.org/files/logos/sjdvda/fml.png"/>
          <p:cNvPicPr>
            <a:picLocks noChangeAspect="1" noChangeArrowheads="1"/>
          </p:cNvPicPr>
          <p:nvPr/>
        </p:nvPicPr>
        <p:blipFill>
          <a:blip r:embed="rId26" cstate="print"/>
          <a:srcRect l="12903" t="25806" r="16129" b="22581"/>
          <a:stretch>
            <a:fillRect/>
          </a:stretch>
        </p:blipFill>
        <p:spPr bwMode="auto">
          <a:xfrm>
            <a:off x="1143000" y="2819400"/>
            <a:ext cx="838200" cy="457200"/>
          </a:xfrm>
          <a:prstGeom prst="rect">
            <a:avLst/>
          </a:prstGeom>
          <a:noFill/>
        </p:spPr>
      </p:pic>
      <p:pic>
        <p:nvPicPr>
          <p:cNvPr id="1077" name="Picture 53" descr="PickUpPal Picture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1143000" y="304800"/>
            <a:ext cx="1219200" cy="434502"/>
          </a:xfrm>
          <a:prstGeom prst="rect">
            <a:avLst/>
          </a:prstGeom>
          <a:noFill/>
        </p:spPr>
      </p:pic>
      <p:pic>
        <p:nvPicPr>
          <p:cNvPr id="1079" name="Picture 55" descr="http://t1.gstatic.com/images?q=tbn:6DE9BZS0VuIWYM%3Ahttp://fbfund.com/wp-content/uploads/2009/07/runmyerrand-logo.jpg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7010400" y="3276600"/>
            <a:ext cx="1428750" cy="428626"/>
          </a:xfrm>
          <a:prstGeom prst="rect">
            <a:avLst/>
          </a:prstGeom>
          <a:noFill/>
        </p:spPr>
      </p:pic>
      <p:pic>
        <p:nvPicPr>
          <p:cNvPr id="1083" name="Picture 59" descr="Buy and Sell Electronics, Sell Cell Phone - gazelle.com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1447800" y="6172200"/>
            <a:ext cx="609600" cy="385763"/>
          </a:xfrm>
          <a:prstGeom prst="rect">
            <a:avLst/>
          </a:prstGeom>
          <a:noFill/>
        </p:spPr>
      </p:pic>
      <p:pic>
        <p:nvPicPr>
          <p:cNvPr id="1085" name="Picture 61" descr="http://t0.gstatic.com/images?q=tbn:xT8c7142QZDHdM%3Ahttp://assets.bizjournals.com/cms_media/images/judysbook-logo.png%3Fsite%3Dtechflash.com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7772400" y="6324600"/>
            <a:ext cx="1019175" cy="304801"/>
          </a:xfrm>
          <a:prstGeom prst="rect">
            <a:avLst/>
          </a:prstGeom>
          <a:noFill/>
        </p:spPr>
      </p:pic>
      <p:pic>
        <p:nvPicPr>
          <p:cNvPr id="1087" name="Picture 63" descr="vast logo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228600" y="3352800"/>
            <a:ext cx="685800" cy="288036"/>
          </a:xfrm>
          <a:prstGeom prst="rect">
            <a:avLst/>
          </a:prstGeom>
          <a:noFill/>
        </p:spPr>
      </p:pic>
      <p:pic>
        <p:nvPicPr>
          <p:cNvPr id="1089" name="Picture 65" descr="Subway Crush image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304800" y="2514600"/>
            <a:ext cx="1660358" cy="228600"/>
          </a:xfrm>
          <a:prstGeom prst="rect">
            <a:avLst/>
          </a:prstGeom>
          <a:noFill/>
        </p:spPr>
      </p:pic>
      <p:cxnSp>
        <p:nvCxnSpPr>
          <p:cNvPr id="42" name="Straight Arrow Connector 41"/>
          <p:cNvCxnSpPr>
            <a:stCxn id="1077" idx="3"/>
          </p:cNvCxnSpPr>
          <p:nvPr/>
        </p:nvCxnSpPr>
        <p:spPr>
          <a:xfrm>
            <a:off x="2362200" y="522051"/>
            <a:ext cx="914400" cy="46854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039" idx="3"/>
          </p:cNvCxnSpPr>
          <p:nvPr/>
        </p:nvCxnSpPr>
        <p:spPr>
          <a:xfrm>
            <a:off x="1514475" y="962025"/>
            <a:ext cx="1000125" cy="170497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053" idx="3"/>
          </p:cNvCxnSpPr>
          <p:nvPr/>
        </p:nvCxnSpPr>
        <p:spPr>
          <a:xfrm>
            <a:off x="2352675" y="1504950"/>
            <a:ext cx="542925" cy="9525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051" idx="3"/>
          </p:cNvCxnSpPr>
          <p:nvPr/>
        </p:nvCxnSpPr>
        <p:spPr>
          <a:xfrm flipV="1">
            <a:off x="1143000" y="1600200"/>
            <a:ext cx="1524000" cy="18573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067" idx="3"/>
          </p:cNvCxnSpPr>
          <p:nvPr/>
        </p:nvCxnSpPr>
        <p:spPr>
          <a:xfrm flipV="1">
            <a:off x="2213427" y="1600200"/>
            <a:ext cx="834573" cy="6096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075" idx="3"/>
          </p:cNvCxnSpPr>
          <p:nvPr/>
        </p:nvCxnSpPr>
        <p:spPr>
          <a:xfrm>
            <a:off x="1981200" y="3048000"/>
            <a:ext cx="533400" cy="15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089" idx="3"/>
          </p:cNvCxnSpPr>
          <p:nvPr/>
        </p:nvCxnSpPr>
        <p:spPr>
          <a:xfrm>
            <a:off x="1965158" y="2628900"/>
            <a:ext cx="625642" cy="1905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087" idx="3"/>
          </p:cNvCxnSpPr>
          <p:nvPr/>
        </p:nvCxnSpPr>
        <p:spPr>
          <a:xfrm flipV="1">
            <a:off x="914400" y="1905000"/>
            <a:ext cx="3429000" cy="159181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057" idx="3"/>
          </p:cNvCxnSpPr>
          <p:nvPr/>
        </p:nvCxnSpPr>
        <p:spPr>
          <a:xfrm>
            <a:off x="2133600" y="3668246"/>
            <a:ext cx="1981200" cy="75135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059" idx="3"/>
          </p:cNvCxnSpPr>
          <p:nvPr/>
        </p:nvCxnSpPr>
        <p:spPr>
          <a:xfrm flipV="1">
            <a:off x="1752600" y="2362200"/>
            <a:ext cx="2362200" cy="181098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029" idx="3"/>
          </p:cNvCxnSpPr>
          <p:nvPr/>
        </p:nvCxnSpPr>
        <p:spPr>
          <a:xfrm flipV="1">
            <a:off x="2314575" y="3810000"/>
            <a:ext cx="1800225" cy="88582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1049" idx="3"/>
          </p:cNvCxnSpPr>
          <p:nvPr/>
        </p:nvCxnSpPr>
        <p:spPr>
          <a:xfrm flipV="1">
            <a:off x="1209675" y="3352800"/>
            <a:ext cx="2905125" cy="169545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031" idx="3"/>
          </p:cNvCxnSpPr>
          <p:nvPr/>
        </p:nvCxnSpPr>
        <p:spPr>
          <a:xfrm flipV="1">
            <a:off x="2209800" y="2057400"/>
            <a:ext cx="2514600" cy="334051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037" idx="3"/>
          </p:cNvCxnSpPr>
          <p:nvPr/>
        </p:nvCxnSpPr>
        <p:spPr>
          <a:xfrm flipV="1">
            <a:off x="1676400" y="4800600"/>
            <a:ext cx="2971800" cy="115062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1083" idx="3"/>
          </p:cNvCxnSpPr>
          <p:nvPr/>
        </p:nvCxnSpPr>
        <p:spPr>
          <a:xfrm flipV="1">
            <a:off x="2057400" y="3505200"/>
            <a:ext cx="2590800" cy="285988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1033" idx="1"/>
          </p:cNvCxnSpPr>
          <p:nvPr/>
        </p:nvCxnSpPr>
        <p:spPr>
          <a:xfrm rot="10800000">
            <a:off x="6400800" y="228600"/>
            <a:ext cx="685800" cy="1524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1055" idx="1"/>
          </p:cNvCxnSpPr>
          <p:nvPr/>
        </p:nvCxnSpPr>
        <p:spPr>
          <a:xfrm rot="10800000">
            <a:off x="6400800" y="304801"/>
            <a:ext cx="1219200" cy="50006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061" idx="1"/>
          </p:cNvCxnSpPr>
          <p:nvPr/>
        </p:nvCxnSpPr>
        <p:spPr>
          <a:xfrm rot="10800000" flipV="1">
            <a:off x="6400800" y="4541394"/>
            <a:ext cx="609600" cy="71640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1063" idx="1"/>
          </p:cNvCxnSpPr>
          <p:nvPr/>
        </p:nvCxnSpPr>
        <p:spPr>
          <a:xfrm rot="10800000" flipV="1">
            <a:off x="6553200" y="4724400"/>
            <a:ext cx="1676400" cy="53339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1071" idx="1"/>
          </p:cNvCxnSpPr>
          <p:nvPr/>
        </p:nvCxnSpPr>
        <p:spPr>
          <a:xfrm rot="10800000">
            <a:off x="5105400" y="5029201"/>
            <a:ext cx="1981200" cy="32861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1065" idx="1"/>
          </p:cNvCxnSpPr>
          <p:nvPr/>
        </p:nvCxnSpPr>
        <p:spPr>
          <a:xfrm rot="10800000" flipV="1">
            <a:off x="4419600" y="5672138"/>
            <a:ext cx="3581400" cy="27146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1045" idx="1"/>
          </p:cNvCxnSpPr>
          <p:nvPr/>
        </p:nvCxnSpPr>
        <p:spPr>
          <a:xfrm rot="10800000" flipV="1">
            <a:off x="4572000" y="6005512"/>
            <a:ext cx="2514600" cy="9048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85" idx="1"/>
          </p:cNvCxnSpPr>
          <p:nvPr/>
        </p:nvCxnSpPr>
        <p:spPr>
          <a:xfrm rot="10800000">
            <a:off x="5029200" y="5105401"/>
            <a:ext cx="2743200" cy="137160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073" idx="1"/>
          </p:cNvCxnSpPr>
          <p:nvPr/>
        </p:nvCxnSpPr>
        <p:spPr>
          <a:xfrm rot="10800000" flipV="1">
            <a:off x="5257800" y="4052888"/>
            <a:ext cx="2590800" cy="234791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79" idx="1"/>
          </p:cNvCxnSpPr>
          <p:nvPr/>
        </p:nvCxnSpPr>
        <p:spPr>
          <a:xfrm rot="10800000" flipV="1">
            <a:off x="5257800" y="3490912"/>
            <a:ext cx="1752600" cy="199548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047" idx="1"/>
          </p:cNvCxnSpPr>
          <p:nvPr/>
        </p:nvCxnSpPr>
        <p:spPr>
          <a:xfrm rot="10800000" flipV="1">
            <a:off x="5334000" y="2824162"/>
            <a:ext cx="2438400" cy="311943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043" idx="1"/>
          </p:cNvCxnSpPr>
          <p:nvPr/>
        </p:nvCxnSpPr>
        <p:spPr>
          <a:xfrm rot="10800000">
            <a:off x="4800600" y="457201"/>
            <a:ext cx="2362200" cy="214312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1041" idx="1"/>
          </p:cNvCxnSpPr>
          <p:nvPr/>
        </p:nvCxnSpPr>
        <p:spPr>
          <a:xfrm rot="10800000">
            <a:off x="5181600" y="685801"/>
            <a:ext cx="1905000" cy="124127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035" idx="1"/>
          </p:cNvCxnSpPr>
          <p:nvPr/>
        </p:nvCxnSpPr>
        <p:spPr>
          <a:xfrm rot="10800000">
            <a:off x="5257800" y="685800"/>
            <a:ext cx="1752600" cy="49053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069" idx="1"/>
          </p:cNvCxnSpPr>
          <p:nvPr/>
        </p:nvCxnSpPr>
        <p:spPr>
          <a:xfrm rot="10800000">
            <a:off x="4953000" y="1143000"/>
            <a:ext cx="2895600" cy="3952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Andrew</dc:creator>
  <cp:lastModifiedBy>Andrew</cp:lastModifiedBy>
  <cp:revision>7</cp:revision>
  <dcterms:created xsi:type="dcterms:W3CDTF">2010-01-20T20:34:25Z</dcterms:created>
  <dcterms:modified xsi:type="dcterms:W3CDTF">2010-01-20T21:35:07Z</dcterms:modified>
</cp:coreProperties>
</file>